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928670"/>
            <a:ext cx="7772400" cy="1589083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atin typeface="Times New Roman" pitchFamily="18" charset="0"/>
              </a:rPr>
              <a:t>Учимся рисовать.</a:t>
            </a:r>
            <a:br>
              <a:rPr lang="ru-RU" sz="4800" b="1" dirty="0" smtClean="0">
                <a:latin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</a:rPr>
              <a:t>Божья коровка</a:t>
            </a:r>
            <a:r>
              <a:rPr lang="ru-RU" dirty="0" smtClean="0"/>
              <a:t> 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221163"/>
            <a:ext cx="8207375" cy="1368425"/>
          </a:xfrm>
        </p:spPr>
        <p:txBody>
          <a:bodyPr>
            <a:normAutofit fontScale="47500" lnSpcReduction="20000"/>
          </a:bodyPr>
          <a:lstStyle/>
          <a:p>
            <a:r>
              <a:rPr lang="ru-RU" sz="2400" dirty="0" smtClean="0"/>
              <a:t>Разучивание </a:t>
            </a:r>
            <a:r>
              <a:rPr lang="ru-RU" sz="2400" dirty="0" err="1" smtClean="0"/>
              <a:t>потешки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Божья коровка,</a:t>
            </a:r>
          </a:p>
          <a:p>
            <a:r>
              <a:rPr lang="ru-RU" sz="2400" dirty="0" smtClean="0"/>
              <a:t>Черная головка,</a:t>
            </a:r>
          </a:p>
          <a:p>
            <a:r>
              <a:rPr lang="ru-RU" sz="2400" dirty="0" smtClean="0"/>
              <a:t>Улети на небо,</a:t>
            </a:r>
          </a:p>
          <a:p>
            <a:r>
              <a:rPr lang="ru-RU" sz="2400" dirty="0" smtClean="0"/>
              <a:t>Принеси нам хлеба,</a:t>
            </a:r>
          </a:p>
          <a:p>
            <a:r>
              <a:rPr lang="ru-RU" sz="2400" dirty="0" smtClean="0"/>
              <a:t>Черного и белого,</a:t>
            </a:r>
          </a:p>
          <a:p>
            <a:r>
              <a:rPr lang="ru-RU" sz="2400" dirty="0" smtClean="0"/>
              <a:t>Только не горелого.</a:t>
            </a:r>
          </a:p>
          <a:p>
            <a:pPr eaLnBrk="1" hangingPunct="1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300663"/>
            <a:ext cx="1495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6" descr="http://www.e1.ru/fun/photo/view_pic.php/p/64298dbd2ea4fea5bda7526bd175b206/view.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929066"/>
            <a:ext cx="3214710" cy="240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5" descr="boz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071942"/>
            <a:ext cx="1928826" cy="167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407193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Разучивание </a:t>
            </a:r>
            <a:r>
              <a:rPr lang="ru-RU" sz="2800" b="1" dirty="0" err="1" smtClean="0">
                <a:latin typeface="+mj-lt"/>
              </a:rPr>
              <a:t>потешки</a:t>
            </a:r>
            <a:r>
              <a:rPr lang="ru-RU" sz="2800" b="1" dirty="0" smtClean="0">
                <a:latin typeface="+mj-lt"/>
              </a:rPr>
              <a:t>:</a:t>
            </a:r>
          </a:p>
          <a:p>
            <a:r>
              <a:rPr lang="ru-RU" b="1" dirty="0" smtClean="0">
                <a:latin typeface="+mj-lt"/>
              </a:rPr>
              <a:t>Божья коровка,</a:t>
            </a:r>
          </a:p>
          <a:p>
            <a:r>
              <a:rPr lang="ru-RU" b="1" dirty="0" smtClean="0">
                <a:latin typeface="+mj-lt"/>
              </a:rPr>
              <a:t>Черная головка,</a:t>
            </a:r>
          </a:p>
          <a:p>
            <a:r>
              <a:rPr lang="ru-RU" b="1" dirty="0" smtClean="0">
                <a:latin typeface="+mj-lt"/>
              </a:rPr>
              <a:t>Улети на небо,</a:t>
            </a:r>
          </a:p>
          <a:p>
            <a:r>
              <a:rPr lang="ru-RU" b="1" dirty="0" smtClean="0">
                <a:latin typeface="+mj-lt"/>
              </a:rPr>
              <a:t>Принеси нам хлеба,</a:t>
            </a:r>
          </a:p>
          <a:p>
            <a:r>
              <a:rPr lang="ru-RU" b="1" dirty="0" smtClean="0">
                <a:latin typeface="+mj-lt"/>
              </a:rPr>
              <a:t>Черного и белого,</a:t>
            </a:r>
          </a:p>
          <a:p>
            <a:r>
              <a:rPr lang="ru-RU" b="1" dirty="0" smtClean="0">
                <a:latin typeface="+mj-lt"/>
              </a:rPr>
              <a:t>Только не горелого.</a:t>
            </a:r>
            <a:endParaRPr lang="ru-RU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85728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/>
              <a:t>ФИЗКУЛЬТМИНУТКА</a:t>
            </a:r>
            <a:r>
              <a:rPr lang="ru-RU" sz="2400" b="1" i="1" dirty="0" smtClean="0"/>
              <a:t> </a:t>
            </a:r>
          </a:p>
          <a:p>
            <a:r>
              <a:rPr lang="ru-RU" sz="2000" b="1" dirty="0" smtClean="0"/>
              <a:t>Пальчиковая гимнастика «Божьи коровки»</a:t>
            </a:r>
          </a:p>
          <a:p>
            <a:r>
              <a:rPr lang="ru-RU" dirty="0" smtClean="0"/>
              <a:t> Описание. </a:t>
            </a:r>
            <a:r>
              <a:rPr lang="ru-RU" i="1" dirty="0" smtClean="0"/>
              <a:t>Божья коровка, черная головка (</a:t>
            </a:r>
            <a:r>
              <a:rPr lang="ru-RU" dirty="0" smtClean="0"/>
              <a:t>сжимаем кулачок и оттопыриваем большие пальцы )</a:t>
            </a:r>
            <a:br>
              <a:rPr lang="ru-RU" dirty="0" smtClean="0"/>
            </a:br>
            <a:r>
              <a:rPr lang="ru-RU" i="1" dirty="0" smtClean="0"/>
              <a:t>Улети на небо (</a:t>
            </a:r>
            <a:r>
              <a:rPr lang="ru-RU" dirty="0" smtClean="0"/>
              <a:t>машем руками, как крыльями )</a:t>
            </a:r>
          </a:p>
          <a:p>
            <a:r>
              <a:rPr lang="ru-RU" i="1" dirty="0" smtClean="0"/>
              <a:t>Принеси нам хлеба (</a:t>
            </a:r>
            <a:r>
              <a:rPr lang="ru-RU" dirty="0" smtClean="0"/>
              <a:t>сжимаем горсти и вытягиваем руки вперед )</a:t>
            </a:r>
          </a:p>
          <a:p>
            <a:r>
              <a:rPr lang="ru-RU" i="1" dirty="0" smtClean="0"/>
              <a:t>Черного и белого(</a:t>
            </a:r>
            <a:r>
              <a:rPr lang="ru-RU" dirty="0" smtClean="0"/>
              <a:t>показываем вправо и влево руками )</a:t>
            </a:r>
          </a:p>
          <a:p>
            <a:r>
              <a:rPr lang="ru-RU" i="1" dirty="0" smtClean="0"/>
              <a:t>Только не горелого ( грозим </a:t>
            </a:r>
            <a:r>
              <a:rPr lang="ru-RU" dirty="0" smtClean="0"/>
              <a:t>пальчиком)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kaplyarosi.ru/wp-content/uploads/2012/12/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05" y="2500306"/>
            <a:ext cx="4742283" cy="415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398144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0"/>
            <a:ext cx="36671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85786" y="4643446"/>
            <a:ext cx="7572428" cy="157163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Спинка у божьей коровки какой формы (округлой),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нарисуем округлый контур, это будет спинка Божьей коровки. Затем рисуем головку Божьей коровки.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3751" r="7091" b="7734"/>
          <a:stretch>
            <a:fillRect/>
          </a:stretch>
        </p:blipFill>
        <p:spPr bwMode="auto">
          <a:xfrm>
            <a:off x="857224" y="642918"/>
            <a:ext cx="49292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5" descr="boz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66"/>
            <a:ext cx="2214578" cy="192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00760" y="2500306"/>
            <a:ext cx="2895600" cy="285752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 теперь закрашиваем внутри контура спинку красным цветом, стараясь не выходить за контур.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237" t="2451"/>
          <a:stretch>
            <a:fillRect/>
          </a:stretch>
        </p:blipFill>
        <p:spPr bwMode="auto">
          <a:xfrm>
            <a:off x="928662" y="428604"/>
            <a:ext cx="4843461" cy="568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5" descr="boz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66"/>
            <a:ext cx="2214578" cy="192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29322" y="2357430"/>
            <a:ext cx="3071834" cy="392909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Теперь возьмите темный карандаш и закрасьте голову божьей коровки.  Нарисуйте на голове усики. Какого цвета у божьей коровки точечки? (черного ). Нарисуйте точки-горошинки. Затем, кто захочет, темным карандашом нарисуйте ей лапки. 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5" descr="boz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172522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5" descr="boz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180738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5" descr="boz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71810"/>
            <a:ext cx="180738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5" descr="boz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779">
            <a:off x="1789341" y="3053392"/>
            <a:ext cx="180738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619361" y="5373216"/>
            <a:ext cx="3929090" cy="72070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Мы справились, нарядили божьих коровок. </a:t>
            </a:r>
            <a:r>
              <a:rPr lang="ru-RU" sz="2400" b="1" dirty="0" smtClean="0">
                <a:solidFill>
                  <a:schemeClr val="tx1"/>
                </a:solidFill>
              </a:rPr>
              <a:t>МОЛОДЦЫ!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Учимся рисовать. Божья коровка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рисовать. Божья коровка </dc:title>
  <dc:creator>User</dc:creator>
  <cp:lastModifiedBy>ПК</cp:lastModifiedBy>
  <cp:revision>3</cp:revision>
  <dcterms:created xsi:type="dcterms:W3CDTF">2020-04-24T09:30:12Z</dcterms:created>
  <dcterms:modified xsi:type="dcterms:W3CDTF">2020-04-24T15:24:42Z</dcterms:modified>
</cp:coreProperties>
</file>